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2"/>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114" r:id="rId20"/>
    <p:sldId id="6041" r:id="rId21"/>
    <p:sldId id="6043" r:id="rId22"/>
    <p:sldId id="6054" r:id="rId23"/>
    <p:sldId id="6073" r:id="rId24"/>
    <p:sldId id="6115" r:id="rId25"/>
    <p:sldId id="6044" r:id="rId26"/>
    <p:sldId id="6045" r:id="rId27"/>
    <p:sldId id="6057" r:id="rId28"/>
    <p:sldId id="6046" r:id="rId29"/>
    <p:sldId id="6047" r:id="rId30"/>
    <p:sldId id="6048" r:id="rId31"/>
    <p:sldId id="6103" r:id="rId32"/>
    <p:sldId id="6059" r:id="rId33"/>
    <p:sldId id="6060" r:id="rId34"/>
    <p:sldId id="6061" r:id="rId35"/>
    <p:sldId id="6116" r:id="rId36"/>
    <p:sldId id="6117" r:id="rId37"/>
    <p:sldId id="6090" r:id="rId38"/>
    <p:sldId id="6118" r:id="rId39"/>
    <p:sldId id="6084" r:id="rId40"/>
    <p:sldId id="6104" r:id="rId41"/>
    <p:sldId id="6105" r:id="rId42"/>
    <p:sldId id="6039" r:id="rId43"/>
    <p:sldId id="6078" r:id="rId44"/>
    <p:sldId id="6079" r:id="rId45"/>
    <p:sldId id="6080" r:id="rId46"/>
    <p:sldId id="6074" r:id="rId47"/>
    <p:sldId id="6099" r:id="rId48"/>
    <p:sldId id="6119" r:id="rId49"/>
    <p:sldId id="6081" r:id="rId50"/>
    <p:sldId id="6113" r:id="rId51"/>
    <p:sldId id="6108" r:id="rId52"/>
    <p:sldId id="6109" r:id="rId53"/>
    <p:sldId id="6112" r:id="rId54"/>
    <p:sldId id="6110" r:id="rId55"/>
    <p:sldId id="6111" r:id="rId56"/>
    <p:sldId id="6086" r:id="rId57"/>
    <p:sldId id="6038" r:id="rId58"/>
    <p:sldId id="6089" r:id="rId59"/>
    <p:sldId id="6088" r:id="rId60"/>
    <p:sldId id="6120" r:id="rId61"/>
    <p:sldId id="6094" r:id="rId62"/>
    <p:sldId id="6096" r:id="rId63"/>
    <p:sldId id="6097" r:id="rId64"/>
    <p:sldId id="6106" r:id="rId65"/>
    <p:sldId id="6107" r:id="rId66"/>
    <p:sldId id="6102" r:id="rId67"/>
    <p:sldId id="6098" r:id="rId68"/>
    <p:sldId id="6100" r:id="rId69"/>
    <p:sldId id="6121" r:id="rId70"/>
    <p:sldId id="6122" r:id="rId7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5ED"/>
    <a:srgbClr val="C4E0CE"/>
    <a:srgbClr val="065280"/>
    <a:srgbClr val="95B3D7"/>
    <a:srgbClr val="404040"/>
    <a:srgbClr val="BED8F7"/>
    <a:srgbClr val="E6ECF3"/>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66" d="100"/>
          <a:sy n="66" d="100"/>
        </p:scale>
        <p:origin x="12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6.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52.PNG"/><Relationship Id="rId10" Type="http://schemas.openxmlformats.org/officeDocument/2006/relationships/image" Target="../media/image54.svg"/><Relationship Id="rId4" Type="http://schemas.microsoft.com/office/2007/relationships/hdphoto" Target="../media/hdphoto1.wdp"/><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7.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9.jp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0.sv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5.svg"/><Relationship Id="rId4" Type="http://schemas.openxmlformats.org/officeDocument/2006/relationships/image" Target="../media/image13.svg"/><Relationship Id="rId9"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5.gif"/><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2.png"/><Relationship Id="rId7" Type="http://schemas.openxmlformats.org/officeDocument/2006/relationships/image" Target="../media/image78.jpg"/><Relationship Id="rId12" Type="http://schemas.openxmlformats.org/officeDocument/2006/relationships/image" Target="../media/image83.jp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7.jpg"/><Relationship Id="rId11" Type="http://schemas.openxmlformats.org/officeDocument/2006/relationships/image" Target="../media/image82.jpg"/><Relationship Id="rId5" Type="http://schemas.openxmlformats.org/officeDocument/2006/relationships/image" Target="../media/image76.jpg"/><Relationship Id="rId10" Type="http://schemas.openxmlformats.org/officeDocument/2006/relationships/image" Target="../media/image81.jpg"/><Relationship Id="rId4" Type="http://schemas.microsoft.com/office/2007/relationships/hdphoto" Target="../media/hdphoto1.wdp"/><Relationship Id="rId9" Type="http://schemas.openxmlformats.org/officeDocument/2006/relationships/image" Target="../media/image80.jpg"/></Relationships>
</file>

<file path=ppt/slides/_rels/slide68.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2.png"/><Relationship Id="rId7" Type="http://schemas.openxmlformats.org/officeDocument/2006/relationships/image" Target="../media/image86.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8.jp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1744611" y="228555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914400" y="2277035"/>
            <a:ext cx="10076329" cy="412223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6A2C99E-ACA4-F481-F420-6B59F6284286}"/>
              </a:ext>
            </a:extLst>
          </p:cNvPr>
          <p:cNvSpPr txBox="1"/>
          <p:nvPr/>
        </p:nvSpPr>
        <p:spPr>
          <a:xfrm>
            <a:off x="3281082" y="3200400"/>
            <a:ext cx="6096000" cy="369332"/>
          </a:xfrm>
          <a:prstGeom prst="rect">
            <a:avLst/>
          </a:prstGeom>
          <a:noFill/>
        </p:spPr>
        <p:txBody>
          <a:bodyPr wrap="square" rtlCol="0">
            <a:spAutoFit/>
          </a:bodyPr>
          <a:lstStyle/>
          <a:p>
            <a:r>
              <a:rPr lang="en-GB" dirty="0"/>
              <a:t>PROGRAM GOES HERE</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32323</TotalTime>
  <Words>5183</Words>
  <Application>Microsoft Office PowerPoint</Application>
  <PresentationFormat>Widescreen</PresentationFormat>
  <Paragraphs>998</Paragraphs>
  <Slides>68</Slides>
  <Notes>68</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68</vt:i4>
      </vt:variant>
    </vt:vector>
  </HeadingPairs>
  <TitlesOfParts>
    <vt:vector size="80"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72</cp:revision>
  <dcterms:created xsi:type="dcterms:W3CDTF">2024-01-05T13:08:27Z</dcterms:created>
  <dcterms:modified xsi:type="dcterms:W3CDTF">2025-05-12T14:28:34Z</dcterms:modified>
</cp:coreProperties>
</file>